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89987-F332-4808-BD94-CB24F0C06A9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8F97C-D58D-4B32-9281-37D29E1C5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8F97C-D58D-4B32-9281-37D29E1C5EA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5CFE-6066-45FA-AA88-12191B977F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BB36-1EF6-46D5-8CD5-537738BA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5CFE-6066-45FA-AA88-12191B977F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BB36-1EF6-46D5-8CD5-537738BA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5CFE-6066-45FA-AA88-12191B977F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BB36-1EF6-46D5-8CD5-537738BA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5CFE-6066-45FA-AA88-12191B977F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BB36-1EF6-46D5-8CD5-537738BA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5CFE-6066-45FA-AA88-12191B977F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BB36-1EF6-46D5-8CD5-537738BA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5CFE-6066-45FA-AA88-12191B977F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BB36-1EF6-46D5-8CD5-537738BA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5CFE-6066-45FA-AA88-12191B977F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BB36-1EF6-46D5-8CD5-537738BA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5CFE-6066-45FA-AA88-12191B977F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BB36-1EF6-46D5-8CD5-537738BA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5CFE-6066-45FA-AA88-12191B977F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BB36-1EF6-46D5-8CD5-537738BA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5CFE-6066-45FA-AA88-12191B977F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BB36-1EF6-46D5-8CD5-537738BA61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5CFE-6066-45FA-AA88-12191B977F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1ABB36-1EF6-46D5-8CD5-537738BA61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505CFE-6066-45FA-AA88-12191B977F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1ABB36-1EF6-46D5-8CD5-537738BA616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ACADEMIC COACH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924800" cy="1752600"/>
          </a:xfrm>
        </p:spPr>
        <p:txBody>
          <a:bodyPr/>
          <a:lstStyle/>
          <a:p>
            <a:r>
              <a:rPr lang="en-US" dirty="0" smtClean="0"/>
              <a:t>Academic coach partner with teachers to help them improve teaching , learning and </a:t>
            </a:r>
            <a:r>
              <a:rPr lang="en-US" smtClean="0"/>
              <a:t>provide support.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ACADEMIC COACH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COACH</dc:title>
  <dc:creator>martyconrad</dc:creator>
  <cp:lastModifiedBy>martyconrad</cp:lastModifiedBy>
  <cp:revision>15</cp:revision>
  <dcterms:created xsi:type="dcterms:W3CDTF">2020-08-12T13:36:38Z</dcterms:created>
  <dcterms:modified xsi:type="dcterms:W3CDTF">2020-08-13T13:38:36Z</dcterms:modified>
</cp:coreProperties>
</file>